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9" r:id="rId2"/>
    <p:sldId id="482" r:id="rId3"/>
    <p:sldId id="504" r:id="rId4"/>
    <p:sldId id="505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02" r:id="rId16"/>
    <p:sldId id="303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àng Minh" initials="HM" lastIdx="1" clrIdx="0">
    <p:extLst>
      <p:ext uri="{19B8F6BF-5375-455C-9EA6-DF929625EA0E}">
        <p15:presenceInfo xmlns:p15="http://schemas.microsoft.com/office/powerpoint/2012/main" userId="267b920a480067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559" autoAdjust="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028EA-3A92-4951-BE6B-093A7F6560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589C96-8CB7-4809-889D-368E1AFA10A6}">
      <dgm:prSet phldrT="[Text]"/>
      <dgm:spPr/>
      <dgm:t>
        <a:bodyPr/>
        <a:lstStyle/>
        <a:p>
          <a:r>
            <a:rPr lang="en-US" dirty="0" smtClean="0"/>
            <a:t>I </a:t>
          </a:r>
          <a:r>
            <a:rPr lang="en-US" dirty="0" err="1" smtClean="0"/>
            <a:t>Môi</a:t>
          </a:r>
          <a:r>
            <a:rPr lang="en-US" dirty="0" smtClean="0"/>
            <a:t> </a:t>
          </a:r>
          <a:r>
            <a:rPr lang="en-US" dirty="0" err="1" smtClean="0"/>
            <a:t>trường</a:t>
          </a:r>
          <a:r>
            <a:rPr lang="en-US" dirty="0" smtClean="0"/>
            <a:t>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, </a:t>
          </a:r>
          <a:r>
            <a:rPr lang="en-US" dirty="0" err="1" smtClean="0"/>
            <a:t>chức</a:t>
          </a:r>
          <a:r>
            <a:rPr lang="en-US" dirty="0" smtClean="0"/>
            <a:t> </a:t>
          </a:r>
          <a:r>
            <a:rPr lang="en-US" dirty="0" err="1" smtClean="0"/>
            <a:t>năng</a:t>
          </a:r>
          <a:r>
            <a:rPr lang="en-US" dirty="0" smtClean="0"/>
            <a:t> </a:t>
          </a:r>
          <a:r>
            <a:rPr lang="en-US" dirty="0" err="1" smtClean="0"/>
            <a:t>quản</a:t>
          </a:r>
          <a:r>
            <a:rPr lang="en-US" dirty="0" smtClean="0"/>
            <a:t> </a:t>
          </a:r>
          <a:r>
            <a:rPr lang="en-US" dirty="0" err="1" smtClean="0"/>
            <a:t>trị</a:t>
          </a:r>
          <a:endParaRPr lang="en-US" dirty="0"/>
        </a:p>
      </dgm:t>
    </dgm:pt>
    <dgm:pt modelId="{1359DF96-E979-4326-8DC4-98BD6316133B}" type="parTrans" cxnId="{6E8C1E53-5B47-4502-8C35-2901120A353D}">
      <dgm:prSet/>
      <dgm:spPr/>
      <dgm:t>
        <a:bodyPr/>
        <a:lstStyle/>
        <a:p>
          <a:endParaRPr lang="en-US"/>
        </a:p>
      </dgm:t>
    </dgm:pt>
    <dgm:pt modelId="{97D839A2-CE4F-46B0-8F7F-68765517346D}" type="sibTrans" cxnId="{6E8C1E53-5B47-4502-8C35-2901120A353D}">
      <dgm:prSet/>
      <dgm:spPr/>
      <dgm:t>
        <a:bodyPr/>
        <a:lstStyle/>
        <a:p>
          <a:endParaRPr lang="en-US"/>
        </a:p>
      </dgm:t>
    </dgm:pt>
    <dgm:pt modelId="{E6431727-48F7-4BF9-BF56-07884442077F}">
      <dgm:prSet phldrT="[Text]"/>
      <dgm:spPr/>
      <dgm:t>
        <a:bodyPr/>
        <a:lstStyle/>
        <a:p>
          <a:r>
            <a:rPr lang="en-US" dirty="0" smtClean="0"/>
            <a:t>II </a:t>
          </a:r>
          <a:r>
            <a:rPr lang="en-US" dirty="0" err="1" smtClean="0"/>
            <a:t>Hướng</a:t>
          </a:r>
          <a:r>
            <a:rPr lang="en-US" dirty="0" smtClean="0"/>
            <a:t> </a:t>
          </a:r>
          <a:r>
            <a:rPr lang="en-US" dirty="0" err="1" smtClean="0"/>
            <a:t>dẫn</a:t>
          </a:r>
          <a:r>
            <a:rPr lang="en-US" dirty="0" smtClean="0"/>
            <a:t> </a:t>
          </a:r>
          <a:r>
            <a:rPr lang="en-US" dirty="0" err="1" smtClean="0"/>
            <a:t>tích</a:t>
          </a:r>
          <a:r>
            <a:rPr lang="en-US" dirty="0" smtClean="0"/>
            <a:t> </a:t>
          </a:r>
          <a:r>
            <a:rPr lang="en-US" dirty="0" err="1" smtClean="0"/>
            <a:t>hợp</a:t>
          </a:r>
          <a:r>
            <a:rPr lang="en-US" dirty="0" smtClean="0"/>
            <a:t> SDK</a:t>
          </a:r>
          <a:endParaRPr lang="en-US" dirty="0"/>
        </a:p>
      </dgm:t>
    </dgm:pt>
    <dgm:pt modelId="{536F462D-72C4-4D5C-B019-1E3C188420C8}" type="parTrans" cxnId="{4069C472-E1D4-4239-A126-7AEE3C81E7A1}">
      <dgm:prSet/>
      <dgm:spPr/>
      <dgm:t>
        <a:bodyPr/>
        <a:lstStyle/>
        <a:p>
          <a:endParaRPr lang="en-US"/>
        </a:p>
      </dgm:t>
    </dgm:pt>
    <dgm:pt modelId="{34822373-3A1A-47A0-986F-CC81BCF20AD1}" type="sibTrans" cxnId="{4069C472-E1D4-4239-A126-7AEE3C81E7A1}">
      <dgm:prSet/>
      <dgm:spPr/>
      <dgm:t>
        <a:bodyPr/>
        <a:lstStyle/>
        <a:p>
          <a:endParaRPr lang="en-US"/>
        </a:p>
      </dgm:t>
    </dgm:pt>
    <dgm:pt modelId="{95239157-B240-4DCF-9B30-69D6DC1ED741}" type="pres">
      <dgm:prSet presAssocID="{D4F028EA-3A92-4951-BE6B-093A7F6560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2A43F-6E47-4918-A07A-9B3B7EACAAA6}" type="pres">
      <dgm:prSet presAssocID="{D4F028EA-3A92-4951-BE6B-093A7F656066}" presName="Name1" presStyleCnt="0"/>
      <dgm:spPr/>
    </dgm:pt>
    <dgm:pt modelId="{5C49F50E-4577-4E6E-B8FD-69DD60B4FB0D}" type="pres">
      <dgm:prSet presAssocID="{D4F028EA-3A92-4951-BE6B-093A7F656066}" presName="cycle" presStyleCnt="0"/>
      <dgm:spPr/>
    </dgm:pt>
    <dgm:pt modelId="{4FB623F0-7180-4725-A318-B40956810398}" type="pres">
      <dgm:prSet presAssocID="{D4F028EA-3A92-4951-BE6B-093A7F656066}" presName="srcNode" presStyleLbl="node1" presStyleIdx="0" presStyleCnt="2"/>
      <dgm:spPr/>
    </dgm:pt>
    <dgm:pt modelId="{22A644DB-29EE-4E99-AA93-7D56D4961790}" type="pres">
      <dgm:prSet presAssocID="{D4F028EA-3A92-4951-BE6B-093A7F656066}" presName="conn" presStyleLbl="parChTrans1D2" presStyleIdx="0" presStyleCnt="1"/>
      <dgm:spPr/>
      <dgm:t>
        <a:bodyPr/>
        <a:lstStyle/>
        <a:p>
          <a:endParaRPr lang="en-US"/>
        </a:p>
      </dgm:t>
    </dgm:pt>
    <dgm:pt modelId="{2EA74D16-2F08-4979-94A9-A97C43265F62}" type="pres">
      <dgm:prSet presAssocID="{D4F028EA-3A92-4951-BE6B-093A7F656066}" presName="extraNode" presStyleLbl="node1" presStyleIdx="0" presStyleCnt="2"/>
      <dgm:spPr/>
    </dgm:pt>
    <dgm:pt modelId="{6E0B53F0-E4B1-4FC6-80CD-AFB69570B120}" type="pres">
      <dgm:prSet presAssocID="{D4F028EA-3A92-4951-BE6B-093A7F656066}" presName="dstNode" presStyleLbl="node1" presStyleIdx="0" presStyleCnt="2"/>
      <dgm:spPr/>
    </dgm:pt>
    <dgm:pt modelId="{F62DE116-18F5-49A5-B974-60F28E62D9B2}" type="pres">
      <dgm:prSet presAssocID="{E9589C96-8CB7-4809-889D-368E1AFA10A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DD571-533E-4BB6-94BE-FCF473621C06}" type="pres">
      <dgm:prSet presAssocID="{E9589C96-8CB7-4809-889D-368E1AFA10A6}" presName="accent_1" presStyleCnt="0"/>
      <dgm:spPr/>
    </dgm:pt>
    <dgm:pt modelId="{42AF0923-5B8F-4B00-B02C-3F195DDCBE57}" type="pres">
      <dgm:prSet presAssocID="{E9589C96-8CB7-4809-889D-368E1AFA10A6}" presName="accentRepeatNode" presStyleLbl="solidFgAcc1" presStyleIdx="0" presStyleCnt="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F0BE11D-BF6B-4BF8-8B24-F40C552C1132}" type="pres">
      <dgm:prSet presAssocID="{E6431727-48F7-4BF9-BF56-07884442077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078A5-E9AB-447A-A174-C9D6B8568C10}" type="pres">
      <dgm:prSet presAssocID="{E6431727-48F7-4BF9-BF56-07884442077F}" presName="accent_2" presStyleCnt="0"/>
      <dgm:spPr/>
    </dgm:pt>
    <dgm:pt modelId="{BFE0D10A-8096-4CF8-86CE-413FD1025CA8}" type="pres">
      <dgm:prSet presAssocID="{E6431727-48F7-4BF9-BF56-07884442077F}" presName="accentRepeatNode" presStyleLbl="solidFgAcc1" presStyleIdx="1" presStyleCnt="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</dgm:ptLst>
  <dgm:cxnLst>
    <dgm:cxn modelId="{6E8C1E53-5B47-4502-8C35-2901120A353D}" srcId="{D4F028EA-3A92-4951-BE6B-093A7F656066}" destId="{E9589C96-8CB7-4809-889D-368E1AFA10A6}" srcOrd="0" destOrd="0" parTransId="{1359DF96-E979-4326-8DC4-98BD6316133B}" sibTransId="{97D839A2-CE4F-46B0-8F7F-68765517346D}"/>
    <dgm:cxn modelId="{398CA132-6CC1-4D77-982C-DC1583C891D2}" type="presOf" srcId="{E9589C96-8CB7-4809-889D-368E1AFA10A6}" destId="{F62DE116-18F5-49A5-B974-60F28E62D9B2}" srcOrd="0" destOrd="0" presId="urn:microsoft.com/office/officeart/2008/layout/VerticalCurvedList"/>
    <dgm:cxn modelId="{9AE21657-EE7A-4AB3-90B6-1BF65EB4433B}" type="presOf" srcId="{E6431727-48F7-4BF9-BF56-07884442077F}" destId="{5F0BE11D-BF6B-4BF8-8B24-F40C552C1132}" srcOrd="0" destOrd="0" presId="urn:microsoft.com/office/officeart/2008/layout/VerticalCurvedList"/>
    <dgm:cxn modelId="{7C883F4A-A86A-442E-B7DB-E39740B74DB9}" type="presOf" srcId="{97D839A2-CE4F-46B0-8F7F-68765517346D}" destId="{22A644DB-29EE-4E99-AA93-7D56D4961790}" srcOrd="0" destOrd="0" presId="urn:microsoft.com/office/officeart/2008/layout/VerticalCurvedList"/>
    <dgm:cxn modelId="{4069C472-E1D4-4239-A126-7AEE3C81E7A1}" srcId="{D4F028EA-3A92-4951-BE6B-093A7F656066}" destId="{E6431727-48F7-4BF9-BF56-07884442077F}" srcOrd="1" destOrd="0" parTransId="{536F462D-72C4-4D5C-B019-1E3C188420C8}" sibTransId="{34822373-3A1A-47A0-986F-CC81BCF20AD1}"/>
    <dgm:cxn modelId="{61CD19C5-89E9-4603-B465-887FFF3CF4EC}" type="presOf" srcId="{D4F028EA-3A92-4951-BE6B-093A7F656066}" destId="{95239157-B240-4DCF-9B30-69D6DC1ED741}" srcOrd="0" destOrd="0" presId="urn:microsoft.com/office/officeart/2008/layout/VerticalCurvedList"/>
    <dgm:cxn modelId="{00DB8B0A-03AE-4DB3-ADBA-DCF2DA79BA86}" type="presParOf" srcId="{95239157-B240-4DCF-9B30-69D6DC1ED741}" destId="{8FC2A43F-6E47-4918-A07A-9B3B7EACAAA6}" srcOrd="0" destOrd="0" presId="urn:microsoft.com/office/officeart/2008/layout/VerticalCurvedList"/>
    <dgm:cxn modelId="{A5881AE0-03C4-476D-9252-63366C0224FC}" type="presParOf" srcId="{8FC2A43F-6E47-4918-A07A-9B3B7EACAAA6}" destId="{5C49F50E-4577-4E6E-B8FD-69DD60B4FB0D}" srcOrd="0" destOrd="0" presId="urn:microsoft.com/office/officeart/2008/layout/VerticalCurvedList"/>
    <dgm:cxn modelId="{D51CF87F-4F70-47A8-B303-1999B3843AB9}" type="presParOf" srcId="{5C49F50E-4577-4E6E-B8FD-69DD60B4FB0D}" destId="{4FB623F0-7180-4725-A318-B40956810398}" srcOrd="0" destOrd="0" presId="urn:microsoft.com/office/officeart/2008/layout/VerticalCurvedList"/>
    <dgm:cxn modelId="{6D88C674-63F1-4F8C-90F6-B281B4CBF79B}" type="presParOf" srcId="{5C49F50E-4577-4E6E-B8FD-69DD60B4FB0D}" destId="{22A644DB-29EE-4E99-AA93-7D56D4961790}" srcOrd="1" destOrd="0" presId="urn:microsoft.com/office/officeart/2008/layout/VerticalCurvedList"/>
    <dgm:cxn modelId="{A8FBAA04-AFD6-41C3-B399-B6E735F0619B}" type="presParOf" srcId="{5C49F50E-4577-4E6E-B8FD-69DD60B4FB0D}" destId="{2EA74D16-2F08-4979-94A9-A97C43265F62}" srcOrd="2" destOrd="0" presId="urn:microsoft.com/office/officeart/2008/layout/VerticalCurvedList"/>
    <dgm:cxn modelId="{C72E91BA-56F5-4F44-B341-88FC8FC123CF}" type="presParOf" srcId="{5C49F50E-4577-4E6E-B8FD-69DD60B4FB0D}" destId="{6E0B53F0-E4B1-4FC6-80CD-AFB69570B120}" srcOrd="3" destOrd="0" presId="urn:microsoft.com/office/officeart/2008/layout/VerticalCurvedList"/>
    <dgm:cxn modelId="{CA3A4ECB-3A7B-4A47-9FB6-BB8478AD0993}" type="presParOf" srcId="{8FC2A43F-6E47-4918-A07A-9B3B7EACAAA6}" destId="{F62DE116-18F5-49A5-B974-60F28E62D9B2}" srcOrd="1" destOrd="0" presId="urn:microsoft.com/office/officeart/2008/layout/VerticalCurvedList"/>
    <dgm:cxn modelId="{D397711C-4A66-475E-82B4-B1E006A10EF3}" type="presParOf" srcId="{8FC2A43F-6E47-4918-A07A-9B3B7EACAAA6}" destId="{C81DD571-533E-4BB6-94BE-FCF473621C06}" srcOrd="2" destOrd="0" presId="urn:microsoft.com/office/officeart/2008/layout/VerticalCurvedList"/>
    <dgm:cxn modelId="{46E8A429-399E-4D01-B568-761B7BEEAE70}" type="presParOf" srcId="{C81DD571-533E-4BB6-94BE-FCF473621C06}" destId="{42AF0923-5B8F-4B00-B02C-3F195DDCBE57}" srcOrd="0" destOrd="0" presId="urn:microsoft.com/office/officeart/2008/layout/VerticalCurvedList"/>
    <dgm:cxn modelId="{9A44F200-5B00-42DE-859F-C802D4EEB868}" type="presParOf" srcId="{8FC2A43F-6E47-4918-A07A-9B3B7EACAAA6}" destId="{5F0BE11D-BF6B-4BF8-8B24-F40C552C1132}" srcOrd="3" destOrd="0" presId="urn:microsoft.com/office/officeart/2008/layout/VerticalCurvedList"/>
    <dgm:cxn modelId="{E319BFB3-E503-4489-ACBA-7CD815CEBA3A}" type="presParOf" srcId="{8FC2A43F-6E47-4918-A07A-9B3B7EACAAA6}" destId="{B78078A5-E9AB-447A-A174-C9D6B8568C10}" srcOrd="4" destOrd="0" presId="urn:microsoft.com/office/officeart/2008/layout/VerticalCurvedList"/>
    <dgm:cxn modelId="{04654F18-FBDE-445B-9763-E95EE211F258}" type="presParOf" srcId="{B78078A5-E9AB-447A-A174-C9D6B8568C10}" destId="{BFE0D10A-8096-4CF8-86CE-413FD1025CA8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644DB-29EE-4E99-AA93-7D56D4961790}">
      <dsp:nvSpPr>
        <dsp:cNvPr id="0" name=""/>
        <dsp:cNvSpPr/>
      </dsp:nvSpPr>
      <dsp:spPr>
        <a:xfrm>
          <a:off x="-5566048" y="-858699"/>
          <a:ext cx="6678441" cy="6678441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DE116-18F5-49A5-B974-60F28E62D9B2}">
      <dsp:nvSpPr>
        <dsp:cNvPr id="0" name=""/>
        <dsp:cNvSpPr/>
      </dsp:nvSpPr>
      <dsp:spPr>
        <a:xfrm>
          <a:off x="911963" y="708734"/>
          <a:ext cx="7189866" cy="1417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959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 </a:t>
          </a:r>
          <a:r>
            <a:rPr lang="en-US" sz="4200" kern="1200" dirty="0" err="1" smtClean="0"/>
            <a:t>Môi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trường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hoạt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động</a:t>
          </a:r>
          <a:r>
            <a:rPr lang="en-US" sz="4200" kern="1200" dirty="0" smtClean="0"/>
            <a:t>, </a:t>
          </a:r>
          <a:r>
            <a:rPr lang="en-US" sz="4200" kern="1200" dirty="0" err="1" smtClean="0"/>
            <a:t>chức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năng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quản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trị</a:t>
          </a:r>
          <a:endParaRPr lang="en-US" sz="4200" kern="1200" dirty="0"/>
        </a:p>
      </dsp:txBody>
      <dsp:txXfrm>
        <a:off x="911963" y="708734"/>
        <a:ext cx="7189866" cy="1417270"/>
      </dsp:txXfrm>
    </dsp:sp>
    <dsp:sp modelId="{42AF0923-5B8F-4B00-B02C-3F195DDCBE57}">
      <dsp:nvSpPr>
        <dsp:cNvPr id="0" name=""/>
        <dsp:cNvSpPr/>
      </dsp:nvSpPr>
      <dsp:spPr>
        <a:xfrm>
          <a:off x="26169" y="531575"/>
          <a:ext cx="1771588" cy="1771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BE11D-BF6B-4BF8-8B24-F40C552C1132}">
      <dsp:nvSpPr>
        <dsp:cNvPr id="0" name=""/>
        <dsp:cNvSpPr/>
      </dsp:nvSpPr>
      <dsp:spPr>
        <a:xfrm>
          <a:off x="911963" y="2835037"/>
          <a:ext cx="7189866" cy="141727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959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II </a:t>
          </a:r>
          <a:r>
            <a:rPr lang="en-US" sz="4200" kern="1200" dirty="0" err="1" smtClean="0"/>
            <a:t>Hướng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dẫn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tích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hợp</a:t>
          </a:r>
          <a:r>
            <a:rPr lang="en-US" sz="4200" kern="1200" dirty="0" smtClean="0"/>
            <a:t> SDK</a:t>
          </a:r>
          <a:endParaRPr lang="en-US" sz="4200" kern="1200" dirty="0"/>
        </a:p>
      </dsp:txBody>
      <dsp:txXfrm>
        <a:off x="911963" y="2835037"/>
        <a:ext cx="7189866" cy="1417270"/>
      </dsp:txXfrm>
    </dsp:sp>
    <dsp:sp modelId="{BFE0D10A-8096-4CF8-86CE-413FD1025CA8}">
      <dsp:nvSpPr>
        <dsp:cNvPr id="0" name=""/>
        <dsp:cNvSpPr/>
      </dsp:nvSpPr>
      <dsp:spPr>
        <a:xfrm>
          <a:off x="26169" y="2657878"/>
          <a:ext cx="1771588" cy="1771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04EF6-9040-4813-ABA8-5AABEEA6BDCE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F0CD00-EE73-45EE-AAE5-D8907419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5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0CD00-EE73-45EE-AAE5-D890741913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31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4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26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91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6408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484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C934573-3D13-439D-9EB1-943120B4A17C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55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58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832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334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94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86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27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98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9A1D-7788-4520-812A-F31199978C5C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5FB7-2CF9-4A57-9449-CD5868D2F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F253-E68A-42FE-9854-D73336986F0C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3FB4-6344-4489-9747-B7AE8C538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52603"/>
            <a:ext cx="3199878" cy="4924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094" y="187890"/>
            <a:ext cx="8046406" cy="59890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7E7-FE95-4BEC-83BB-7BBFC896F589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0C26-F0AB-4FBC-BF61-8D26E1A61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D9E2-403E-4898-95D6-7F4E6D601569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FE5D-9EE9-4EC9-A8C4-A65BF59B3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1296379"/>
            <a:ext cx="11398684" cy="32930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094" y="4589463"/>
            <a:ext cx="113986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9936-B5C3-4C5B-8614-E07D54E706EB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BBDE-33EE-4CAF-A26B-9F0E89CC3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114" y="1765664"/>
            <a:ext cx="54937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25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145D-D2CF-4EA6-BAF6-F38F50F8F789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FB90-008C-4669-8746-2C5E6211B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162839"/>
            <a:ext cx="8317281" cy="826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094" y="1292270"/>
            <a:ext cx="54714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4" y="2182661"/>
            <a:ext cx="5471481" cy="4007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92270"/>
            <a:ext cx="57525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2661"/>
            <a:ext cx="5752578" cy="4007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4A44-A5EB-4DBF-9F8E-8FE7E4E34F32}" type="datetime1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148E-5514-4E3D-8025-F32FCCAA6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67B5-0C88-481A-AAC5-4F43D139CA53}" type="datetime1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8F72-59AC-43C9-8A91-BC8313C2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39A0-3CD2-4AD8-AB66-0D1B99944B08}" type="datetime1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F17A-3E8B-4826-9A30-FFDBB384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225468"/>
            <a:ext cx="4245931" cy="7619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77447"/>
            <a:ext cx="6741590" cy="46836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094" y="1177447"/>
            <a:ext cx="4245931" cy="4691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29E6-D2CF-4823-B0F3-2EDB2A06927A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E05E-2B2F-4249-8AF0-46B95016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150312"/>
            <a:ext cx="4245931" cy="837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52602"/>
            <a:ext cx="6741590" cy="46084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094" y="1252602"/>
            <a:ext cx="4245931" cy="46163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CB24-7CD9-43DA-A4D1-19C075712FFD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9E14-7757-4E5C-8383-0E3EF9B36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150813"/>
            <a:ext cx="829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463" y="1314450"/>
            <a:ext cx="1139983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463" y="6256338"/>
            <a:ext cx="3055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64E4E-6143-447C-B272-11F8FEFA59EF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56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6338"/>
            <a:ext cx="3314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B87EA-61DC-443C-928E-13B7C809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xp.vnpt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://14.225.12.13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3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574DFD3-17A3-4074-B272-A4DB67D4386E}"/>
              </a:ext>
            </a:extLst>
          </p:cNvPr>
          <p:cNvSpPr txBox="1">
            <a:spLocks/>
          </p:cNvSpPr>
          <p:nvPr/>
        </p:nvSpPr>
        <p:spPr bwMode="auto">
          <a:xfrm>
            <a:off x="-102870" y="617220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Tháng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06-2019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783933-A3AE-4392-B397-725AFDE54C25}"/>
              </a:ext>
            </a:extLst>
          </p:cNvPr>
          <p:cNvSpPr txBox="1">
            <a:spLocks/>
          </p:cNvSpPr>
          <p:nvPr/>
        </p:nvSpPr>
        <p:spPr bwMode="auto">
          <a:xfrm>
            <a:off x="1341120" y="380524"/>
            <a:ext cx="11963400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 VXP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45FB7-2CF9-4A57-9449-CD5868D2FF3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E74F0-355B-4C7D-9436-F02EF3ACA3DF}"/>
              </a:ext>
            </a:extLst>
          </p:cNvPr>
          <p:cNvSpPr txBox="1"/>
          <p:nvPr/>
        </p:nvSpPr>
        <p:spPr>
          <a:xfrm>
            <a:off x="4856603" y="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ĐÀO TẠO CHUYỂN GIAO  PHẦN MỀM</a:t>
            </a:r>
          </a:p>
        </p:txBody>
      </p:sp>
    </p:spTree>
    <p:extLst>
      <p:ext uri="{BB962C8B-B14F-4D97-AF65-F5344CB8AC3E}">
        <p14:creationId xmlns:p14="http://schemas.microsoft.com/office/powerpoint/2010/main" val="128308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GetSendEdocResult</a:t>
            </a:r>
            <a:r>
              <a:rPr lang="en-US" sz="2400" dirty="0"/>
              <a:t> </a:t>
            </a:r>
            <a:r>
              <a:rPr lang="en-US" sz="2400" dirty="0" err="1"/>
              <a:t>getSendEdocResult</a:t>
            </a:r>
            <a:r>
              <a:rPr lang="en-US" sz="2400" dirty="0"/>
              <a:t> = </a:t>
            </a:r>
            <a:r>
              <a:rPr lang="en-US" sz="2400" dirty="0" err="1"/>
              <a:t>knobstickService.getSentEdocList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dirty="0"/>
              <a:t>// </a:t>
            </a:r>
            <a:r>
              <a:rPr lang="en-US" sz="2400" dirty="0" err="1"/>
              <a:t>System.err.println</a:t>
            </a:r>
            <a:r>
              <a:rPr lang="en-US" sz="2400" dirty="0"/>
              <a:t>("</a:t>
            </a:r>
            <a:r>
              <a:rPr lang="en-US" sz="2400" dirty="0" err="1"/>
              <a:t>getSendEdocResult</a:t>
            </a:r>
            <a:r>
              <a:rPr lang="en-US" sz="2400" dirty="0"/>
              <a:t>" + </a:t>
            </a:r>
            <a:r>
              <a:rPr lang="en-US" sz="2400" dirty="0" err="1"/>
              <a:t>getSendEdocResult</a:t>
            </a:r>
            <a:r>
              <a:rPr lang="en-US" sz="2400" dirty="0"/>
              <a:t>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getSendEdocResult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getSendEdocResult.getStatus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getSendEdocResult.getErrorDesc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"Size:" + </a:t>
            </a:r>
            <a:r>
              <a:rPr lang="en-US" sz="2400" b="1" i="1" dirty="0" err="1"/>
              <a:t>getSendEdocResult.getStatusResult</a:t>
            </a:r>
            <a:r>
              <a:rPr lang="en-US" sz="2400" b="1" i="1" dirty="0"/>
              <a:t>().size());</a:t>
            </a:r>
          </a:p>
          <a:p>
            <a:endParaRPr lang="en-US" sz="2400" dirty="0"/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err.println</a:t>
            </a:r>
            <a:r>
              <a:rPr lang="en-US" sz="2400" b="1" i="1" dirty="0"/>
              <a:t>("</a:t>
            </a:r>
            <a:r>
              <a:rPr lang="en-US" sz="2400" b="1" i="1" dirty="0" err="1"/>
              <a:t>getSendEdocResult</a:t>
            </a:r>
            <a:r>
              <a:rPr lang="en-US" sz="2400" b="1" i="1" dirty="0"/>
              <a:t> :" + </a:t>
            </a:r>
            <a:r>
              <a:rPr lang="en-US" sz="2400" b="1" i="1" dirty="0" err="1"/>
              <a:t>getSendEdocResult.getStatusResult</a:t>
            </a:r>
            <a:r>
              <a:rPr lang="en-US" sz="2400" b="1" i="1" dirty="0"/>
              <a:t>().get(0));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err.println</a:t>
            </a:r>
            <a:r>
              <a:rPr lang="en-US" sz="2400" b="1" i="1" dirty="0"/>
              <a:t>("</a:t>
            </a:r>
            <a:r>
              <a:rPr lang="en-US" sz="2400" b="1" i="1" dirty="0" err="1"/>
              <a:t>getSendEdocResult</a:t>
            </a:r>
            <a:r>
              <a:rPr lang="en-US" sz="2400" b="1" i="1" dirty="0"/>
              <a:t> :" + </a:t>
            </a:r>
            <a:r>
              <a:rPr lang="en-US" sz="2400" b="1" i="1" dirty="0" err="1"/>
              <a:t>getSendEdocResult.getStatusResult</a:t>
            </a:r>
            <a:r>
              <a:rPr lang="en-US" sz="2400" b="1" i="1" dirty="0"/>
              <a:t>().get(0).</a:t>
            </a:r>
            <a:r>
              <a:rPr lang="en-US" sz="2400" b="1" i="1" dirty="0" err="1"/>
              <a:t>getFromCode</a:t>
            </a:r>
            <a:r>
              <a:rPr lang="en-US" sz="2400" b="1" i="1" dirty="0"/>
              <a:t>());</a:t>
            </a:r>
          </a:p>
          <a:p>
            <a:r>
              <a:rPr lang="en-US" sz="2400" dirty="0"/>
              <a:t>}</a:t>
            </a:r>
            <a:endParaRPr lang="en-US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033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6.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Lấy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gửi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bản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6:</a:t>
            </a:r>
          </a:p>
          <a:p>
            <a:r>
              <a:rPr lang="en-US" sz="2400" dirty="0"/>
              <a:t>// lay thong tin 1 van ban</a:t>
            </a:r>
          </a:p>
          <a:p>
            <a:r>
              <a:rPr lang="en-US" sz="2400" dirty="0" err="1"/>
              <a:t>GetEdocResult</a:t>
            </a:r>
            <a:r>
              <a:rPr lang="en-US" sz="2400" dirty="0"/>
              <a:t> </a:t>
            </a:r>
            <a:r>
              <a:rPr lang="en-US" sz="2400" dirty="0" err="1"/>
              <a:t>getEdocResult</a:t>
            </a:r>
            <a:r>
              <a:rPr lang="en-US" sz="2400" dirty="0"/>
              <a:t> = </a:t>
            </a:r>
            <a:r>
              <a:rPr lang="en-US" sz="2400" dirty="0" err="1"/>
              <a:t>knobstickService.getEdoc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getEdocResult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getEdocResult.getStatus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getEdocResult.getErrorDesc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"Data:" + </a:t>
            </a:r>
            <a:r>
              <a:rPr lang="en-US" sz="2400" b="1" i="1" dirty="0" err="1"/>
              <a:t>getEdocResult.getData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"file:" + </a:t>
            </a:r>
            <a:r>
              <a:rPr lang="en-US" sz="2400" b="1" i="1" dirty="0" err="1"/>
              <a:t>getEdocResult.getFilePath</a:t>
            </a:r>
            <a:r>
              <a:rPr lang="en-US" sz="2400" b="1" i="1" dirty="0"/>
              <a:t>());</a:t>
            </a:r>
          </a:p>
          <a:p>
            <a:r>
              <a:rPr lang="en-US" sz="2400" dirty="0"/>
              <a:t>}</a:t>
            </a:r>
          </a:p>
          <a:p>
            <a:r>
              <a:rPr lang="en-US" sz="2400" b="1" dirty="0"/>
              <a:t>break;</a:t>
            </a:r>
            <a:endParaRPr lang="en-US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3659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7.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Lấy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tin 1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bản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7:</a:t>
            </a:r>
          </a:p>
          <a:p>
            <a:r>
              <a:rPr lang="en-US" sz="2400" b="1" dirty="0" smtClean="0"/>
              <a:t>try</a:t>
            </a:r>
            <a:r>
              <a:rPr lang="en-US" sz="2400" b="1" dirty="0"/>
              <a:t>{</a:t>
            </a:r>
          </a:p>
          <a:p>
            <a:r>
              <a:rPr lang="en-US" sz="2400" dirty="0"/>
              <a:t>Content </a:t>
            </a:r>
            <a:r>
              <a:rPr lang="en-US" sz="2400" u="sng" dirty="0"/>
              <a:t>c = </a:t>
            </a:r>
            <a:r>
              <a:rPr lang="en-US" sz="2400" u="sng" dirty="0" err="1"/>
              <a:t>EdXMLBuild.</a:t>
            </a:r>
            <a:r>
              <a:rPr lang="en-US" sz="2400" i="1" u="sng" dirty="0" err="1"/>
              <a:t>createEdoc_new</a:t>
            </a:r>
            <a:r>
              <a:rPr lang="en-US" sz="2400" i="1" u="sng" dirty="0"/>
              <a:t>();</a:t>
            </a:r>
          </a:p>
          <a:p>
            <a:r>
              <a:rPr lang="en-US" sz="2400" dirty="0"/>
              <a:t>String </a:t>
            </a:r>
            <a:r>
              <a:rPr lang="en-US" sz="2400" dirty="0" err="1"/>
              <a:t>edXMLFileLocation</a:t>
            </a:r>
            <a:r>
              <a:rPr lang="en-US" sz="2400" dirty="0"/>
              <a:t> = "E:/e47e3480-5338-4a74-a3f4-6017ffe69945.edxml";//</a:t>
            </a:r>
            <a:r>
              <a:rPr lang="en-US" sz="2400" dirty="0" err="1"/>
              <a:t>c.getContent</a:t>
            </a:r>
            <a:r>
              <a:rPr lang="en-US" sz="2400" dirty="0"/>
              <a:t>().</a:t>
            </a:r>
            <a:r>
              <a:rPr lang="en-US" sz="2400" dirty="0" err="1"/>
              <a:t>getAbsolutePath</a:t>
            </a:r>
            <a:r>
              <a:rPr lang="en-US" sz="2400" dirty="0"/>
              <a:t>();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("</a:t>
            </a:r>
            <a:r>
              <a:rPr lang="en-US" sz="2400" b="1" i="1" dirty="0" err="1"/>
              <a:t>aa</a:t>
            </a:r>
            <a:r>
              <a:rPr lang="en-US" sz="2400" b="1" i="1" dirty="0"/>
              <a:t>:"+</a:t>
            </a:r>
            <a:r>
              <a:rPr lang="en-US" sz="2400" b="1" i="1" dirty="0" err="1"/>
              <a:t>edXMLFileLocation</a:t>
            </a:r>
            <a:r>
              <a:rPr lang="en-US" sz="2400" b="1" i="1" dirty="0"/>
              <a:t>);</a:t>
            </a:r>
          </a:p>
          <a:p>
            <a:r>
              <a:rPr lang="en-US" sz="2400" dirty="0" err="1"/>
              <a:t>SendEdocResult</a:t>
            </a:r>
            <a:r>
              <a:rPr lang="en-US" sz="2400" dirty="0"/>
              <a:t> </a:t>
            </a:r>
            <a:r>
              <a:rPr lang="en-US" sz="2400" dirty="0" err="1"/>
              <a:t>sendEdocResult</a:t>
            </a:r>
            <a:r>
              <a:rPr lang="en-US" sz="2400" dirty="0"/>
              <a:t> = </a:t>
            </a:r>
            <a:r>
              <a:rPr lang="en-US" sz="2400" dirty="0" err="1"/>
              <a:t>knobstickService.sendEdoc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(), </a:t>
            </a:r>
            <a:r>
              <a:rPr lang="en-US" sz="2400" dirty="0" err="1"/>
              <a:t>edXMLFileLocation</a:t>
            </a:r>
            <a:r>
              <a:rPr lang="en-US" sz="2400" dirty="0"/>
              <a:t>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sendEdocResult</a:t>
            </a:r>
            <a:r>
              <a:rPr lang="en-US" sz="2400" b="1" dirty="0"/>
              <a:t> != null) </a:t>
            </a:r>
            <a:r>
              <a:rPr lang="en-US" sz="2400" b="1" dirty="0" smtClean="0"/>
              <a:t>{</a:t>
            </a:r>
            <a:endParaRPr lang="en-US" sz="2400" b="1" i="1" dirty="0"/>
          </a:p>
          <a:p>
            <a:r>
              <a:rPr lang="en-US" sz="2400" dirty="0"/>
              <a:t>}</a:t>
            </a:r>
          </a:p>
          <a:p>
            <a:r>
              <a:rPr lang="en-US" sz="2400" dirty="0"/>
              <a:t>}</a:t>
            </a:r>
            <a:r>
              <a:rPr lang="en-US" sz="2400" b="1" dirty="0"/>
              <a:t>catch(Exception ex){</a:t>
            </a:r>
          </a:p>
          <a:p>
            <a:r>
              <a:rPr lang="en-US" sz="2400" dirty="0" err="1"/>
              <a:t>ex.printStackTrace</a:t>
            </a:r>
            <a:r>
              <a:rPr lang="en-US" sz="2400" dirty="0"/>
              <a:t>();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5416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8.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Gửi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1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bản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hoặc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gói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tin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05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8:</a:t>
            </a:r>
          </a:p>
          <a:p>
            <a:r>
              <a:rPr lang="en-US" sz="2400" dirty="0"/>
              <a:t>// </a:t>
            </a:r>
            <a:r>
              <a:rPr lang="en-US" sz="2400" u="sng" dirty="0" err="1"/>
              <a:t>thay</a:t>
            </a:r>
            <a:r>
              <a:rPr lang="en-US" sz="2400" u="sng" dirty="0"/>
              <a:t> </a:t>
            </a:r>
            <a:r>
              <a:rPr lang="en-US" sz="2400" u="sng" dirty="0" err="1"/>
              <a:t>doi</a:t>
            </a:r>
            <a:r>
              <a:rPr lang="en-US" sz="2400" u="sng" dirty="0"/>
              <a:t> </a:t>
            </a:r>
            <a:r>
              <a:rPr lang="en-US" sz="2400" u="sng" dirty="0" err="1"/>
              <a:t>trang</a:t>
            </a:r>
            <a:r>
              <a:rPr lang="en-US" sz="2400" u="sng" dirty="0"/>
              <a:t> thai van ban </a:t>
            </a:r>
            <a:r>
              <a:rPr lang="en-US" sz="2400" u="sng" dirty="0" err="1"/>
              <a:t>nhan</a:t>
            </a:r>
            <a:endParaRPr lang="en-US" sz="2400" u="sng" dirty="0"/>
          </a:p>
          <a:p>
            <a:r>
              <a:rPr lang="en-US" sz="2400" dirty="0" err="1"/>
              <a:t>GetChangeStatusResult</a:t>
            </a:r>
            <a:r>
              <a:rPr lang="en-US" sz="2400" dirty="0"/>
              <a:t> </a:t>
            </a:r>
            <a:r>
              <a:rPr lang="en-US" sz="2400" dirty="0" err="1"/>
              <a:t>GetChangeStatusResult</a:t>
            </a:r>
            <a:r>
              <a:rPr lang="en-US" sz="2400" dirty="0"/>
              <a:t> = </a:t>
            </a:r>
            <a:r>
              <a:rPr lang="en-US" sz="2400" dirty="0" err="1"/>
              <a:t>knobstickService.updateStatus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GetChangeStatusResult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GetChangeStatusResult.getStatus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GetChangeStatusResult.getErrorDesc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GetChangeStatusResult.getErrorCode</a:t>
            </a:r>
            <a:r>
              <a:rPr lang="en-US" sz="2400" b="1" i="1" dirty="0"/>
              <a:t>());</a:t>
            </a:r>
          </a:p>
          <a:p>
            <a:r>
              <a:rPr lang="en-US" sz="2400" dirty="0"/>
              <a:t>}</a:t>
            </a:r>
          </a:p>
          <a:p>
            <a:r>
              <a:rPr lang="en-US" sz="2400" b="1" dirty="0"/>
              <a:t>break;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7350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9.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Cập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nhật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xư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̉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́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gói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tin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bản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51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8:</a:t>
            </a:r>
          </a:p>
          <a:p>
            <a:r>
              <a:rPr lang="en-US" sz="2400" dirty="0"/>
              <a:t>// </a:t>
            </a:r>
            <a:r>
              <a:rPr lang="en-US" sz="2400" u="sng" dirty="0" err="1"/>
              <a:t>thay</a:t>
            </a:r>
            <a:r>
              <a:rPr lang="en-US" sz="2400" u="sng" dirty="0"/>
              <a:t> </a:t>
            </a:r>
            <a:r>
              <a:rPr lang="en-US" sz="2400" u="sng" dirty="0" err="1"/>
              <a:t>doi</a:t>
            </a:r>
            <a:r>
              <a:rPr lang="en-US" sz="2400" u="sng" dirty="0"/>
              <a:t> </a:t>
            </a:r>
            <a:r>
              <a:rPr lang="en-US" sz="2400" u="sng" dirty="0" err="1"/>
              <a:t>trang</a:t>
            </a:r>
            <a:r>
              <a:rPr lang="en-US" sz="2400" u="sng" dirty="0"/>
              <a:t> thai van ban </a:t>
            </a:r>
            <a:r>
              <a:rPr lang="en-US" sz="2400" u="sng" dirty="0" err="1"/>
              <a:t>nhan</a:t>
            </a:r>
            <a:endParaRPr lang="en-US" sz="2400" u="sng" dirty="0"/>
          </a:p>
          <a:p>
            <a:r>
              <a:rPr lang="en-US" sz="2400" dirty="0" err="1"/>
              <a:t>GetChangeStatusResult</a:t>
            </a:r>
            <a:r>
              <a:rPr lang="en-US" sz="2400" dirty="0"/>
              <a:t> </a:t>
            </a:r>
            <a:r>
              <a:rPr lang="en-US" sz="2400" dirty="0" err="1"/>
              <a:t>GetChangeStatusResult</a:t>
            </a:r>
            <a:r>
              <a:rPr lang="en-US" sz="2400" dirty="0"/>
              <a:t> = </a:t>
            </a:r>
            <a:r>
              <a:rPr lang="en-US" sz="2400" dirty="0" err="1"/>
              <a:t>knobstickService.updateStatus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GetChangeStatusResult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GetChangeStatusResult.getStatus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GetChangeStatusResult.getErrorDesc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GetChangeStatusResult.getErrorCode</a:t>
            </a:r>
            <a:r>
              <a:rPr lang="en-US" sz="2400" b="1" i="1" dirty="0"/>
              <a:t>());</a:t>
            </a:r>
          </a:p>
          <a:p>
            <a:r>
              <a:rPr lang="en-US" sz="2400" dirty="0"/>
              <a:t>}</a:t>
            </a:r>
          </a:p>
          <a:p>
            <a:r>
              <a:rPr lang="en-US" sz="2400" b="1" dirty="0"/>
              <a:t>break;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7350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9.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Cập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nhật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xư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̉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́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gói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tin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bản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7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Chi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tiết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tham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khảo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tài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liệu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: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Tài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liệu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HD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kết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nối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Tài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liệu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nghiệp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vụ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Project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mẫu</a:t>
            </a:r>
            <a:r>
              <a:rPr lang="en-US" sz="220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</a:rPr>
              <a:t> 20190219_java_SDKVXP_Example.zip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10585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Sử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dụng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project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mẫu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để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thực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hiện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ví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dụ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về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API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tương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tác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với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trục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8858" y="2554514"/>
            <a:ext cx="6523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Trân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trọng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cảm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ơn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!</a:t>
            </a:r>
            <a:endParaRPr lang="vi-VN" sz="5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0FE5D-9EE9-4EC9-A8C4-A65BF59B3D3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36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NAM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9589D-E052-4D5A-9D9C-F633CD1345A3}"/>
              </a:ext>
            </a:extLst>
          </p:cNvPr>
          <p:cNvSpPr txBox="1"/>
          <p:nvPr/>
        </p:nvSpPr>
        <p:spPr>
          <a:xfrm>
            <a:off x="457200" y="680677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NỘI DUNG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B128F3-182F-47D1-849E-862F93477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229931"/>
              </p:ext>
            </p:extLst>
          </p:nvPr>
        </p:nvGraphicFramePr>
        <p:xfrm>
          <a:off x="1620520" y="1226239"/>
          <a:ext cx="8128000" cy="496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3CD97-B8F4-45E1-A20D-A04B64B5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008A05A-F9D1-49C1-86E7-804624B6D478}"/>
              </a:ext>
            </a:extLst>
          </p:cNvPr>
          <p:cNvSpPr txBox="1">
            <a:spLocks/>
          </p:cNvSpPr>
          <p:nvPr/>
        </p:nvSpPr>
        <p:spPr bwMode="auto">
          <a:xfrm>
            <a:off x="8228330" y="6147789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VNPT-IT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7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3CFDB2-80F2-4A8E-B517-E02E853B2D4D}"/>
              </a:ext>
            </a:extLst>
          </p:cNvPr>
          <p:cNvSpPr txBox="1">
            <a:spLocks/>
          </p:cNvSpPr>
          <p:nvPr/>
        </p:nvSpPr>
        <p:spPr bwMode="auto">
          <a:xfrm>
            <a:off x="8228330" y="6147789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VNPT-IT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C0086-A9E0-4A33-A76E-95A63658150F}"/>
              </a:ext>
            </a:extLst>
          </p:cNvPr>
          <p:cNvSpPr txBox="1"/>
          <p:nvPr/>
        </p:nvSpPr>
        <p:spPr>
          <a:xfrm>
            <a:off x="1205923" y="1502995"/>
            <a:ext cx="100495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Môi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trường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thử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nghiệm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Địa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chỉ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web </a:t>
            </a:r>
            <a:r>
              <a:rPr lang="en-US" sz="2400" u="sng" dirty="0">
                <a:hlinkClick r:id="rId3"/>
              </a:rPr>
              <a:t>http</a:t>
            </a:r>
            <a:r>
              <a:rPr lang="en-US" sz="2400" u="sng" dirty="0" smtClean="0">
                <a:hlinkClick r:id="rId3"/>
              </a:rPr>
              <a:t>://vxp.vnpt.vn/</a:t>
            </a:r>
            <a:endParaRPr lang="en-US" sz="2400" u="sng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Địa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chỉ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service 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hlinkClick r:id="rId4"/>
              </a:rPr>
              <a:t>http://</a:t>
            </a:r>
            <a:r>
              <a:rPr lang="en-US" sz="2000" u="sng" dirty="0" smtClean="0"/>
              <a:t>123.31.27.102 (</a:t>
            </a:r>
            <a:r>
              <a:rPr lang="en-US" sz="2000" u="sng" dirty="0" err="1" smtClean="0"/>
              <a:t>Không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cần</a:t>
            </a:r>
            <a:r>
              <a:rPr lang="en-US" sz="2000" u="sng" dirty="0" smtClean="0"/>
              <a:t> SS </a:t>
            </a:r>
            <a:r>
              <a:rPr lang="en-US" sz="2000" u="sng" dirty="0" err="1" smtClean="0"/>
              <a:t>dùng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riêng</a:t>
            </a:r>
            <a:r>
              <a:rPr lang="en-US" sz="2000" u="sng" dirty="0" smtClean="0"/>
              <a:t>, có SS </a:t>
            </a:r>
            <a:r>
              <a:rPr lang="en-US" sz="2000" u="sng" dirty="0" err="1" smtClean="0"/>
              <a:t>dùng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riêng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thi</a:t>
            </a:r>
            <a:r>
              <a:rPr lang="en-US" sz="2000" u="sng" dirty="0" smtClean="0"/>
              <a:t>̀ </a:t>
            </a:r>
            <a:r>
              <a:rPr lang="en-US" sz="2000" u="sng" dirty="0" err="1" smtClean="0"/>
              <a:t>sau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khi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triển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khai</a:t>
            </a:r>
            <a:r>
              <a:rPr lang="en-US" sz="2000" u="sng" dirty="0" smtClean="0"/>
              <a:t> sẽ </a:t>
            </a:r>
            <a:r>
              <a:rPr lang="en-US" sz="2000" u="sng" dirty="0" err="1" smtClean="0"/>
              <a:t>đổi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thành</a:t>
            </a:r>
            <a:r>
              <a:rPr lang="en-US" sz="2000" u="sng" dirty="0" smtClean="0"/>
              <a:t> http://IP_SS/XrdAdapter/adapter)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3" y="2876945"/>
            <a:ext cx="10058400" cy="3338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7524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I. MÔI TRƯỜNG HOẠT ĐỘNG, CHỨC NĂNG QUẢN TRỊ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9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19332"/>
            <a:ext cx="3294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công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cụ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ử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dụng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08282E-0730-431C-A2ED-D3FEF9B2A303}"/>
              </a:ext>
            </a:extLst>
          </p:cNvPr>
          <p:cNvSpPr txBox="1">
            <a:spLocks/>
          </p:cNvSpPr>
          <p:nvPr/>
        </p:nvSpPr>
        <p:spPr bwMode="auto">
          <a:xfrm>
            <a:off x="8228330" y="6147789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VNPT-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iGate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380490" y="1819143"/>
            <a:ext cx="10049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JDK 1.8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Eclipse,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firefox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…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7524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I. MÔI TRƯỜNG HOẠT ĐỘNG, CHỨC NĂNG QUẢN TRỊ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38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File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khởi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tạo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collaborrations.properties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2400" dirty="0"/>
          </a:p>
          <a:p>
            <a:r>
              <a:rPr lang="en-US" sz="2400" dirty="0"/>
              <a:t># client configuration</a:t>
            </a:r>
          </a:p>
          <a:p>
            <a:r>
              <a:rPr lang="en-US" sz="2400" dirty="0" err="1"/>
              <a:t>client.protocol</a:t>
            </a:r>
            <a:r>
              <a:rPr lang="en-US" sz="2400" dirty="0"/>
              <a:t>= HTTP</a:t>
            </a:r>
          </a:p>
          <a:p>
            <a:r>
              <a:rPr lang="en-US" sz="2400" dirty="0" err="1"/>
              <a:t>client.max</a:t>
            </a:r>
            <a:r>
              <a:rPr lang="en-US" sz="2400" dirty="0"/>
              <a:t>-connection= 10</a:t>
            </a:r>
          </a:p>
          <a:p>
            <a:r>
              <a:rPr lang="en-US" sz="2400" dirty="0" err="1"/>
              <a:t>client.max</a:t>
            </a:r>
            <a:r>
              <a:rPr lang="en-US" sz="2400" dirty="0"/>
              <a:t>-error-retry= 4</a:t>
            </a:r>
          </a:p>
          <a:p>
            <a:r>
              <a:rPr lang="en-US" sz="2400" dirty="0" err="1"/>
              <a:t>systemid</a:t>
            </a:r>
            <a:r>
              <a:rPr lang="en-US" sz="2400" dirty="0"/>
              <a:t> =</a:t>
            </a:r>
            <a:r>
              <a:rPr lang="en-US" sz="2400" dirty="0" smtClean="0"/>
              <a:t>000.00.00.G33</a:t>
            </a:r>
            <a:endParaRPr lang="en-US" sz="2400" dirty="0"/>
          </a:p>
          <a:p>
            <a:r>
              <a:rPr lang="en-US" sz="2400" dirty="0"/>
              <a:t>secret =</a:t>
            </a:r>
            <a:r>
              <a:rPr lang="en-US" sz="2400" dirty="0" smtClean="0"/>
              <a:t>A19dfRfakfLB6yJCWU1ifgNR/esQpTca6qnS07QPj7/e</a:t>
            </a:r>
            <a:endParaRPr lang="en-US" sz="2400" dirty="0"/>
          </a:p>
          <a:p>
            <a:r>
              <a:rPr lang="en-US" sz="2400" dirty="0"/>
              <a:t>store-path-</a:t>
            </a:r>
            <a:r>
              <a:rPr lang="en-US" sz="2400" dirty="0" err="1"/>
              <a:t>dir</a:t>
            </a:r>
            <a:r>
              <a:rPr lang="en-US" sz="2400" dirty="0"/>
              <a:t> = d:/test</a:t>
            </a:r>
          </a:p>
          <a:p>
            <a:r>
              <a:rPr lang="en-US" sz="2400" dirty="0" err="1" smtClean="0"/>
              <a:t>service.endpoint</a:t>
            </a:r>
            <a:r>
              <a:rPr lang="en-US" sz="2400" dirty="0" smtClean="0"/>
              <a:t>=http</a:t>
            </a:r>
            <a:r>
              <a:rPr lang="en-US" sz="2400" dirty="0"/>
              <a:t>://14.225.12.139</a:t>
            </a:r>
          </a:p>
          <a:p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681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kết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nối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trục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84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1:</a:t>
            </a:r>
          </a:p>
          <a:p>
            <a:r>
              <a:rPr lang="en-US" sz="2400" dirty="0"/>
              <a:t>// lay </a:t>
            </a:r>
            <a:r>
              <a:rPr lang="en-US" sz="2400" u="sng" dirty="0" err="1"/>
              <a:t>danh</a:t>
            </a:r>
            <a:r>
              <a:rPr lang="en-US" sz="2400" u="sng" dirty="0"/>
              <a:t> </a:t>
            </a:r>
            <a:r>
              <a:rPr lang="en-US" sz="2400" u="sng" dirty="0" err="1"/>
              <a:t>sach</a:t>
            </a:r>
            <a:r>
              <a:rPr lang="en-US" sz="2400" u="sng" dirty="0"/>
              <a:t> </a:t>
            </a:r>
            <a:r>
              <a:rPr lang="en-US" sz="2400" u="sng" dirty="0" err="1"/>
              <a:t>cac</a:t>
            </a:r>
            <a:r>
              <a:rPr lang="en-US" sz="2400" u="sng" dirty="0"/>
              <a:t> don vi lien thong</a:t>
            </a:r>
          </a:p>
          <a:p>
            <a:r>
              <a:rPr lang="en-US" sz="2400" dirty="0" err="1"/>
              <a:t>GetAgenciesResult</a:t>
            </a:r>
            <a:r>
              <a:rPr lang="en-US" sz="2400" dirty="0"/>
              <a:t> </a:t>
            </a:r>
            <a:r>
              <a:rPr lang="en-US" sz="2400" dirty="0" err="1"/>
              <a:t>getAgenciesResult</a:t>
            </a:r>
            <a:r>
              <a:rPr lang="en-US" sz="2400" dirty="0"/>
              <a:t> = </a:t>
            </a:r>
            <a:r>
              <a:rPr lang="en-US" sz="2400" dirty="0" err="1"/>
              <a:t>agencyService.getAgenciesList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getAgenciesResult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getAgenciesResult.getStatus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getAgenciesResult.getErrorDesc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"Size:" + </a:t>
            </a:r>
            <a:r>
              <a:rPr lang="en-US" sz="2400" b="1" i="1" dirty="0" err="1"/>
              <a:t>getAgenciesResult.getAgencies</a:t>
            </a:r>
            <a:r>
              <a:rPr lang="en-US" sz="2400" b="1" i="1" dirty="0"/>
              <a:t>().size());</a:t>
            </a:r>
          </a:p>
          <a:p>
            <a:r>
              <a:rPr lang="en-US" sz="2400" dirty="0"/>
              <a:t>}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6048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Lấy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danh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sách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đơn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vị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trục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1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2:</a:t>
            </a:r>
          </a:p>
          <a:p>
            <a:r>
              <a:rPr lang="en-US" sz="2400" dirty="0"/>
              <a:t>// </a:t>
            </a:r>
            <a:r>
              <a:rPr lang="en-US" sz="2400" u="sng" dirty="0"/>
              <a:t>dang </a:t>
            </a:r>
            <a:r>
              <a:rPr lang="en-US" sz="2400" u="sng" dirty="0" err="1"/>
              <a:t>ky</a:t>
            </a:r>
            <a:r>
              <a:rPr lang="en-US" sz="2400" u="sng" dirty="0"/>
              <a:t> </a:t>
            </a:r>
            <a:r>
              <a:rPr lang="en-US" sz="2400" u="sng" dirty="0" err="1"/>
              <a:t>va</a:t>
            </a:r>
            <a:r>
              <a:rPr lang="en-US" sz="2400" u="sng" dirty="0"/>
              <a:t> cap </a:t>
            </a:r>
            <a:r>
              <a:rPr lang="en-US" sz="2400" u="sng" dirty="0" err="1"/>
              <a:t>nhat</a:t>
            </a:r>
            <a:r>
              <a:rPr lang="en-US" sz="2400" u="sng" dirty="0"/>
              <a:t> don vi lien thong</a:t>
            </a:r>
          </a:p>
          <a:p>
            <a:r>
              <a:rPr lang="vi-VN" sz="2400" dirty="0"/>
              <a:t>String data = "{\"id\":\"\",\"pcode\":\"00.54.W00\",\"code\":\"010.20.01.H23\",\"name\":\"UBND Tỉnh Hải Dương\",\"mail\":cc\"\",\"mobile\":333\"\",\"fax\":333\"\"}";</a:t>
            </a:r>
          </a:p>
          <a:p>
            <a:r>
              <a:rPr lang="en-US" sz="2400" dirty="0" err="1"/>
              <a:t>RegisterAgencyResult</a:t>
            </a:r>
            <a:r>
              <a:rPr lang="en-US" sz="2400" dirty="0"/>
              <a:t> </a:t>
            </a:r>
            <a:r>
              <a:rPr lang="en-US" sz="2400" dirty="0" err="1"/>
              <a:t>registerAgencyResult</a:t>
            </a:r>
            <a:r>
              <a:rPr lang="en-US" sz="2400" dirty="0"/>
              <a:t> = </a:t>
            </a:r>
            <a:r>
              <a:rPr lang="en-US" sz="2400" dirty="0" err="1"/>
              <a:t>agencyService.registerAgency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(), data);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registerAgencyResult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registerAgencyResult.getStatus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registerAgencyResult.getErrorDesc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/>
              <a:t>}</a:t>
            </a:r>
          </a:p>
          <a:p>
            <a:r>
              <a:rPr lang="en-US" sz="2400" b="1" dirty="0"/>
              <a:t>break;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5057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3. Đăng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́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đơn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vị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trục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85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3:</a:t>
            </a:r>
          </a:p>
          <a:p>
            <a:r>
              <a:rPr lang="en-US" sz="2400" dirty="0"/>
              <a:t>// </a:t>
            </a:r>
            <a:r>
              <a:rPr lang="en-US" sz="2400" u="sng" dirty="0" err="1"/>
              <a:t>huy</a:t>
            </a:r>
            <a:r>
              <a:rPr lang="en-US" sz="2400" u="sng" dirty="0"/>
              <a:t> dang </a:t>
            </a:r>
            <a:r>
              <a:rPr lang="en-US" sz="2400" u="sng" dirty="0" err="1"/>
              <a:t>ky</a:t>
            </a:r>
            <a:r>
              <a:rPr lang="en-US" sz="2400" u="sng" dirty="0"/>
              <a:t> don vi lien thong</a:t>
            </a:r>
          </a:p>
          <a:p>
            <a:r>
              <a:rPr lang="en-US" sz="2400" dirty="0" err="1"/>
              <a:t>DeleteAgencyResult</a:t>
            </a:r>
            <a:r>
              <a:rPr lang="en-US" sz="2400" dirty="0"/>
              <a:t> </a:t>
            </a:r>
            <a:r>
              <a:rPr lang="en-US" sz="2400" dirty="0" err="1"/>
              <a:t>deleteAgencyResult</a:t>
            </a:r>
            <a:r>
              <a:rPr lang="en-US" sz="2400" dirty="0"/>
              <a:t> = </a:t>
            </a:r>
            <a:r>
              <a:rPr lang="en-US" sz="2400" dirty="0" err="1"/>
              <a:t>agencyService.deleteAgency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deleteAgencyResult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deleteAgencyResult.getStatus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deleteAgencyResult.getErrorDesc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/>
              <a:t>}</a:t>
            </a:r>
          </a:p>
          <a:p>
            <a:r>
              <a:rPr lang="en-US" sz="2400" b="1" dirty="0"/>
              <a:t>break;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616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4.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Hủy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đơn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vị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trục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case 4:</a:t>
            </a:r>
          </a:p>
          <a:p>
            <a:r>
              <a:rPr lang="en-US" sz="2400" dirty="0"/>
              <a:t>// lay thong tin </a:t>
            </a:r>
            <a:r>
              <a:rPr lang="en-US" sz="2400" u="sng" dirty="0" err="1"/>
              <a:t>cac</a:t>
            </a:r>
            <a:r>
              <a:rPr lang="en-US" sz="2400" u="sng" dirty="0"/>
              <a:t> van ban den</a:t>
            </a:r>
          </a:p>
          <a:p>
            <a:r>
              <a:rPr lang="en-US" sz="2400" dirty="0" err="1"/>
              <a:t>GetReceivedEdocResult</a:t>
            </a:r>
            <a:r>
              <a:rPr lang="en-US" sz="2400" dirty="0"/>
              <a:t> </a:t>
            </a:r>
            <a:r>
              <a:rPr lang="en-US" sz="2400" dirty="0" err="1"/>
              <a:t>getReceivedEdocResult</a:t>
            </a:r>
            <a:r>
              <a:rPr lang="en-US" sz="2400" dirty="0"/>
              <a:t> = </a:t>
            </a:r>
            <a:r>
              <a:rPr lang="en-US" sz="2400" dirty="0" err="1"/>
              <a:t>knobstickService</a:t>
            </a:r>
            <a:endParaRPr lang="en-US" sz="2400" dirty="0"/>
          </a:p>
          <a:p>
            <a:r>
              <a:rPr lang="en-US" sz="2400" dirty="0"/>
              <a:t>.</a:t>
            </a:r>
            <a:r>
              <a:rPr lang="en-US" sz="2400" dirty="0" err="1"/>
              <a:t>getReceivedEdocList</a:t>
            </a:r>
            <a:r>
              <a:rPr lang="en-US" sz="2400" dirty="0"/>
              <a:t>(</a:t>
            </a:r>
            <a:r>
              <a:rPr lang="en-US" sz="2400" dirty="0" err="1"/>
              <a:t>serviceTest.getJsonHeader</a:t>
            </a:r>
            <a:r>
              <a:rPr lang="en-US" sz="2400" dirty="0"/>
              <a:t>());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getReceivedEdocResult</a:t>
            </a:r>
            <a:r>
              <a:rPr lang="en-US" sz="2400" b="1" dirty="0"/>
              <a:t> != null) {</a:t>
            </a:r>
          </a:p>
          <a:p>
            <a:r>
              <a:rPr lang="en-US" sz="2400" b="1" dirty="0" smtClean="0"/>
              <a:t>if </a:t>
            </a:r>
            <a:r>
              <a:rPr lang="en-US" sz="2400" b="1" dirty="0"/>
              <a:t>(</a:t>
            </a:r>
            <a:r>
              <a:rPr lang="en-US" sz="2400" b="1" dirty="0" err="1"/>
              <a:t>getReceivedEdocResult.getKnobsticks</a:t>
            </a:r>
            <a:r>
              <a:rPr lang="en-US" sz="2400" b="1" dirty="0"/>
              <a:t>().size() &gt; 0) {</a:t>
            </a:r>
          </a:p>
          <a:p>
            <a:r>
              <a:rPr lang="en-US" sz="2400" b="1" dirty="0"/>
              <a:t>for (</a:t>
            </a:r>
            <a:r>
              <a:rPr lang="en-US" sz="2400" b="1" dirty="0" err="1"/>
              <a:t>Knobstick</a:t>
            </a:r>
            <a:r>
              <a:rPr lang="en-US" sz="2400" b="1" dirty="0"/>
              <a:t> item : </a:t>
            </a:r>
            <a:r>
              <a:rPr lang="en-US" sz="2400" b="1" dirty="0" err="1"/>
              <a:t>getReceivedEdocResult.getKnobsticks</a:t>
            </a:r>
            <a:r>
              <a:rPr lang="en-US" sz="2400" b="1" dirty="0"/>
              <a:t>()) {</a:t>
            </a:r>
          </a:p>
          <a:p>
            <a:r>
              <a:rPr lang="en-US" sz="2400" b="1" dirty="0"/>
              <a:t>try {</a:t>
            </a:r>
          </a:p>
          <a:p>
            <a:r>
              <a:rPr lang="en-US" sz="2400" dirty="0" smtClean="0"/>
              <a:t>String </a:t>
            </a:r>
            <a:r>
              <a:rPr lang="en-US" sz="2400" dirty="0"/>
              <a:t>json2 = </a:t>
            </a:r>
            <a:r>
              <a:rPr lang="en-US" sz="2400" i="1" dirty="0" err="1"/>
              <a:t>createHeaderJsonGetDoc</a:t>
            </a:r>
            <a:r>
              <a:rPr lang="en-US" sz="2400" i="1" dirty="0"/>
              <a:t>(</a:t>
            </a:r>
            <a:r>
              <a:rPr lang="en-US" sz="2400" i="1" dirty="0" err="1"/>
              <a:t>item.getId</a:t>
            </a:r>
            <a:r>
              <a:rPr lang="en-US" sz="2400" i="1" dirty="0"/>
              <a:t>());</a:t>
            </a:r>
          </a:p>
          <a:p>
            <a:r>
              <a:rPr lang="en-US" sz="2400" dirty="0" err="1"/>
              <a:t>GetEdocResult</a:t>
            </a:r>
            <a:r>
              <a:rPr lang="en-US" sz="2400" dirty="0"/>
              <a:t> </a:t>
            </a:r>
            <a:r>
              <a:rPr lang="en-US" sz="2400" u="sng" dirty="0" err="1"/>
              <a:t>getEdocResult</a:t>
            </a:r>
            <a:r>
              <a:rPr lang="en-US" sz="2400" u="sng" dirty="0"/>
              <a:t> = </a:t>
            </a:r>
            <a:r>
              <a:rPr lang="en-US" sz="2400" u="sng" dirty="0" err="1"/>
              <a:t>knobstickService.getEdoc</a:t>
            </a:r>
            <a:r>
              <a:rPr lang="en-US" sz="2400" u="sng" dirty="0"/>
              <a:t>(json2);</a:t>
            </a:r>
          </a:p>
          <a:p>
            <a:r>
              <a:rPr lang="en-US" sz="2400" b="1" dirty="0"/>
              <a:t>if (</a:t>
            </a:r>
            <a:r>
              <a:rPr lang="en-US" sz="2400" b="1" dirty="0" err="1"/>
              <a:t>getEdocResult</a:t>
            </a:r>
            <a:r>
              <a:rPr lang="en-US" sz="2400" b="1" dirty="0"/>
              <a:t> != null) {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"status:" + </a:t>
            </a:r>
            <a:r>
              <a:rPr lang="en-US" sz="2400" b="1" i="1" dirty="0" err="1"/>
              <a:t>getEdocResult.getStatus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</a:t>
            </a:r>
            <a:r>
              <a:rPr lang="en-US" sz="2400" b="1" i="1" dirty="0" err="1"/>
              <a:t>Desc</a:t>
            </a:r>
            <a:r>
              <a:rPr lang="en-US" sz="2400" b="1" i="1" dirty="0"/>
              <a:t>:" + </a:t>
            </a:r>
            <a:r>
              <a:rPr lang="en-US" sz="2400" b="1" i="1" dirty="0" err="1"/>
              <a:t>getEdocResult.getErrorDesc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"Data:" + </a:t>
            </a:r>
            <a:r>
              <a:rPr lang="en-US" sz="2400" b="1" i="1" dirty="0" err="1"/>
              <a:t>getEdocResult.getData</a:t>
            </a:r>
            <a:r>
              <a:rPr lang="en-US" sz="2400" b="1" i="1" dirty="0"/>
              <a:t>());</a:t>
            </a:r>
          </a:p>
          <a:p>
            <a:r>
              <a:rPr lang="en-US" sz="2400" dirty="0" err="1"/>
              <a:t>System.</a:t>
            </a:r>
            <a:r>
              <a:rPr lang="en-US" sz="2400" b="1" i="1" dirty="0" err="1"/>
              <a:t>out.println</a:t>
            </a:r>
            <a:r>
              <a:rPr lang="en-US" sz="2400" b="1" i="1" dirty="0"/>
              <a:t>(</a:t>
            </a:r>
            <a:r>
              <a:rPr lang="en-US" sz="2400" b="1" i="1" dirty="0" err="1"/>
              <a:t>pstart</a:t>
            </a:r>
            <a:r>
              <a:rPr lang="en-US" sz="2400" b="1" i="1" dirty="0"/>
              <a:t> + "file:" + </a:t>
            </a:r>
            <a:r>
              <a:rPr lang="en-US" sz="2400" b="1" i="1" dirty="0" err="1"/>
              <a:t>getEdocResult.getFilePath</a:t>
            </a:r>
            <a:r>
              <a:rPr lang="en-US" sz="2400" b="1" i="1" dirty="0"/>
              <a:t>());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7210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5.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Lấy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danh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sách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bản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gói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tin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trạng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thái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trục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de VN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PT Template" id="{BD8C8339-46DF-49A2-ADD2-EFE23F4F5728}" vid="{EB88DC5F-DF9D-476F-A48A-4567B1C935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10035</TotalTime>
  <Words>1055</Words>
  <Application>Microsoft Office PowerPoint</Application>
  <PresentationFormat>Widescreen</PresentationFormat>
  <Paragraphs>188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Tahoma</vt:lpstr>
      <vt:lpstr>Times New Roman</vt:lpstr>
      <vt:lpstr>Wingdings</vt:lpstr>
      <vt:lpstr>Slide VNPT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Ngọc</dc:creator>
  <cp:lastModifiedBy>Ngọc Hoàng</cp:lastModifiedBy>
  <cp:revision>567</cp:revision>
  <dcterms:created xsi:type="dcterms:W3CDTF">2015-12-01T06:21:09Z</dcterms:created>
  <dcterms:modified xsi:type="dcterms:W3CDTF">2020-02-10T03:08:52Z</dcterms:modified>
</cp:coreProperties>
</file>